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28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57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59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36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39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9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98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74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24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67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22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860A4-AE9A-4D44-9A8F-CED164290644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3505-7928-4E3C-A399-23228D34DF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48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51" y="0"/>
            <a:ext cx="929787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657085"/>
            <a:ext cx="6408711" cy="40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07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" y="0"/>
            <a:ext cx="9142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96744" cy="43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" y="0"/>
            <a:ext cx="9142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223963"/>
            <a:ext cx="69246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70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" y="0"/>
            <a:ext cx="9142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97" y="1286862"/>
            <a:ext cx="6785871" cy="480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39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" y="0"/>
            <a:ext cx="9142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907704" y="1330456"/>
            <a:ext cx="5102296" cy="707886"/>
          </a:xfrm>
          <a:prstGeom prst="rect">
            <a:avLst/>
          </a:prstGeom>
          <a:solidFill>
            <a:srgbClr val="6D474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Horeca formule</a:t>
            </a:r>
          </a:p>
        </p:txBody>
      </p:sp>
      <p:pic>
        <p:nvPicPr>
          <p:cNvPr id="4098" name="Picture 2" descr="http://www.vanneynsel.nl/upload/album/_resizew530/CheeseWorks-01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93" y="2239188"/>
            <a:ext cx="1872208" cy="12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9" y="2177546"/>
            <a:ext cx="2033734" cy="137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9" y="3560352"/>
            <a:ext cx="2007852" cy="138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7" y="5014782"/>
            <a:ext cx="1456268" cy="102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68" y="2696001"/>
            <a:ext cx="1501864" cy="75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 descr="Afbeeldingsresultaat voor grand cafe eemwij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23" y="2177546"/>
            <a:ext cx="1845404" cy="12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66" y="2239188"/>
            <a:ext cx="1843157" cy="41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13" descr="Afbeeldingsresultaat voor AZC restau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5" descr="Afbeeldingsresultaat voor AZC restaura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7" descr="Afbeeldingsresultaat voor AZC restaura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9" descr="Afbeeldingsresultaat voor AZC restaura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337638" cy="176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10344"/>
            <a:ext cx="1710737" cy="63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24" descr="Afbeeldingsresultaat voor restaurant klooster waalr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30987"/>
            <a:ext cx="2314560" cy="130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28" y="4005064"/>
            <a:ext cx="1800200" cy="11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89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" y="0"/>
            <a:ext cx="9142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403648" y="1340768"/>
            <a:ext cx="5400600" cy="707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993300"/>
                </a:solidFill>
                <a:latin typeface="Century Gothic" panose="020B0502020202020204" pitchFamily="34" charset="0"/>
              </a:rPr>
              <a:t>Leer werk bedrijf</a:t>
            </a:r>
            <a:endParaRPr lang="nl-NL" sz="40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400600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22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" y="0"/>
            <a:ext cx="9142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547664" y="1412776"/>
            <a:ext cx="6660232" cy="707886"/>
          </a:xfrm>
          <a:prstGeom prst="rect">
            <a:avLst/>
          </a:prstGeom>
          <a:solidFill>
            <a:srgbClr val="6D474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TOEGEVOEGDE WAARDE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-3524" y="2236802"/>
            <a:ext cx="7095804" cy="400110"/>
          </a:xfrm>
          <a:prstGeom prst="rect">
            <a:avLst/>
          </a:prstGeom>
          <a:solidFill>
            <a:srgbClr val="6D474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Leer werk bedrijf als gamechanger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-13261" y="2796907"/>
            <a:ext cx="7049164" cy="400110"/>
          </a:xfrm>
          <a:prstGeom prst="rect">
            <a:avLst/>
          </a:prstGeom>
          <a:solidFill>
            <a:srgbClr val="6D474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Sociale onderneming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 horeca/ facility host als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basis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-3524" y="3356992"/>
            <a:ext cx="7092280" cy="553998"/>
          </a:xfrm>
          <a:prstGeom prst="rect">
            <a:avLst/>
          </a:prstGeom>
          <a:solidFill>
            <a:srgbClr val="6D474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Basis </a:t>
            </a:r>
            <a:r>
              <a:rPr lang="nl-N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exploitatie als gezonde basis voor bedrijf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-13261" y="4077072"/>
            <a:ext cx="8316416" cy="400110"/>
          </a:xfrm>
          <a:prstGeom prst="rect">
            <a:avLst/>
          </a:prstGeom>
          <a:solidFill>
            <a:srgbClr val="6D474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Splitsing basis exploitatie en opleiding (trajectbegeleiding)</a:t>
            </a:r>
            <a:r>
              <a:rPr lang="nl-N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-13261" y="4653136"/>
            <a:ext cx="7095804" cy="400110"/>
          </a:xfrm>
          <a:prstGeom prst="rect">
            <a:avLst/>
          </a:prstGeom>
          <a:solidFill>
            <a:srgbClr val="6D474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Horecaondernemer als manager</a:t>
            </a:r>
            <a:r>
              <a:rPr lang="nl-N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 leermeester</a:t>
            </a:r>
            <a:r>
              <a:rPr lang="nl-N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-47868" y="5157192"/>
            <a:ext cx="9086660" cy="400110"/>
          </a:xfrm>
          <a:prstGeom prst="rect">
            <a:avLst/>
          </a:prstGeom>
          <a:solidFill>
            <a:srgbClr val="6D474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Commitment gemeente &amp; horecabedrijven  voor instroom en uitstroom </a:t>
            </a:r>
            <a:endParaRPr lang="nl-N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-37580" y="5661248"/>
            <a:ext cx="7095804" cy="400110"/>
          </a:xfrm>
          <a:prstGeom prst="rect">
            <a:avLst/>
          </a:prstGeom>
          <a:solidFill>
            <a:srgbClr val="6D474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Gezamenlijke inkoop met horecabedrijven</a:t>
            </a:r>
            <a:endParaRPr lang="nl-N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-5286" y="6237312"/>
            <a:ext cx="7095804" cy="400110"/>
          </a:xfrm>
          <a:prstGeom prst="rect">
            <a:avLst/>
          </a:prstGeom>
          <a:solidFill>
            <a:srgbClr val="6D474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Social</a:t>
            </a:r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Impact Bond, prestatiefinanciering</a:t>
            </a:r>
            <a:endParaRPr lang="nl-N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58</Words>
  <Application>Microsoft Office PowerPoint</Application>
  <PresentationFormat>Diavoorstelling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Annemieke Verstraten</dc:creator>
  <cp:lastModifiedBy>Annemieke Verstraten</cp:lastModifiedBy>
  <cp:revision>13</cp:revision>
  <dcterms:created xsi:type="dcterms:W3CDTF">2017-09-26T10:52:58Z</dcterms:created>
  <dcterms:modified xsi:type="dcterms:W3CDTF">2017-10-04T18:15:54Z</dcterms:modified>
</cp:coreProperties>
</file>