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17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45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638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84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9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64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41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73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7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32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88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DD6D-978C-4127-9BE5-3A0754E4995A}" type="datetimeFigureOut">
              <a:rPr lang="nl-NL" smtClean="0"/>
              <a:t>4-10-2017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15327-B92E-47A7-B420-B468B6BD8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64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9604"/>
            <a:ext cx="4293711" cy="297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470025"/>
          </a:xfrm>
        </p:spPr>
        <p:txBody>
          <a:bodyPr/>
          <a:lstStyle/>
          <a:p>
            <a:r>
              <a:rPr lang="nl-NL" b="1" dirty="0" smtClean="0">
                <a:latin typeface="Calisto MT" panose="02040603050505030304" pitchFamily="18" charset="0"/>
              </a:rPr>
              <a:t>S.C.C. de Poorterij bv</a:t>
            </a:r>
            <a:endParaRPr lang="nl-NL" b="1" dirty="0">
              <a:latin typeface="Calisto MT" panose="0204060305050503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Theater en film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Evenementen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Horeca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Verhuurbare ruimtes</a:t>
            </a:r>
            <a:endParaRPr lang="nl-NL" dirty="0"/>
          </a:p>
        </p:txBody>
      </p:sp>
      <p:pic>
        <p:nvPicPr>
          <p:cNvPr id="1026" name="Picture 2" descr="V:\Algemeen\Administratie\Poorterij\Werkbestanden\Logo's\logo_kle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38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37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Meerdere horeca concepten</a:t>
            </a:r>
            <a:br>
              <a:rPr lang="nl-NL" dirty="0" smtClean="0"/>
            </a:br>
            <a:r>
              <a:rPr lang="nl-NL" dirty="0" smtClean="0"/>
              <a:t>binnen een locatie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Publieke catering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Evenementen catering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Brasserie lunch &amp; Diner</a:t>
            </a:r>
            <a:endParaRPr lang="nl-NL" dirty="0"/>
          </a:p>
        </p:txBody>
      </p:sp>
      <p:pic>
        <p:nvPicPr>
          <p:cNvPr id="1026" name="Picture 2" descr="V:\Algemeen\Administratie\Poorterij\Werkbestanden\Logo's\logo_kl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38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8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Publieks</a:t>
            </a:r>
            <a:r>
              <a:rPr lang="nl-NL" dirty="0" smtClean="0"/>
              <a:t> Catering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3501008"/>
            <a:ext cx="8856984" cy="213779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Verzorging van koude en warme dranken tijdens theater, vergaderingen of andere grote bijeenkomsten.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Verzorging van lunch of diner buffetten voor groepen.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/>
          </a:p>
        </p:txBody>
      </p:sp>
      <p:pic>
        <p:nvPicPr>
          <p:cNvPr id="1026" name="Picture 2" descr="V:\Algemeen\Administratie\Poorterij\Werkbestanden\Logo's\logo_kl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38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6632"/>
            <a:ext cx="3979487" cy="26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48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Evenementencatering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856984" cy="1752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Speciale</a:t>
            </a:r>
            <a:r>
              <a:rPr lang="nl-NL" dirty="0" smtClean="0"/>
              <a:t> arrangementen voor groot aantal </a:t>
            </a:r>
            <a:r>
              <a:rPr lang="nl-NL" dirty="0"/>
              <a:t>G</a:t>
            </a:r>
            <a:r>
              <a:rPr lang="nl-NL" dirty="0" smtClean="0"/>
              <a:t>asten.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Catering op andere locaties dan de Poorterij        </a:t>
            </a:r>
            <a:endParaRPr lang="nl-NL" sz="2800" dirty="0"/>
          </a:p>
        </p:txBody>
      </p:sp>
      <p:pic>
        <p:nvPicPr>
          <p:cNvPr id="1026" name="Picture 2" descr="V:\Algemeen\Administratie\Poorterij\Werkbestanden\Logo's\logo_kl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38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024"/>
            <a:ext cx="4320479" cy="288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99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Brasserie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784976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Verzorging van Lunch en Diner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Kleine bijeenkomsten, verjaardag, receptie</a:t>
            </a:r>
            <a:endParaRPr lang="nl-NL" dirty="0"/>
          </a:p>
        </p:txBody>
      </p:sp>
      <p:pic>
        <p:nvPicPr>
          <p:cNvPr id="1026" name="Picture 2" descr="V:\Algemeen\Administratie\Poorterij\Werkbestanden\Logo's\logo_kl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38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726" y="116632"/>
            <a:ext cx="37815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127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39558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Horeca in maatschappelijk vastgoed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7776864" cy="345638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Bij aanvang: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Vergunning voor beperkte horeca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Horeca heeft een ondersteunende functie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Geen bijeenkomsten van persoonlijke aard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/>
              <a:t>Geen reclame maken voor de horeca alleen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1026" name="Picture 2" descr="V:\Algemeen\Administratie\Poorterij\Werkbestanden\Logo's\logo_kl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38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0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Met welk horeca concept komt jouw locatie verder?</a:t>
            </a:r>
            <a:br>
              <a:rPr lang="nl-NL" dirty="0" smtClean="0"/>
            </a:br>
            <a:r>
              <a:rPr lang="nl-NL" dirty="0" smtClean="0"/>
              <a:t>Waar loop je tegen aan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Omgeving vergunning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Subsidie relatie gemeente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Horeca vergunning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Competentie bestuursleden</a:t>
            </a:r>
            <a:endParaRPr lang="nl-NL" dirty="0"/>
          </a:p>
        </p:txBody>
      </p:sp>
      <p:pic>
        <p:nvPicPr>
          <p:cNvPr id="1026" name="Picture 2" descr="V:\Algemeen\Administratie\Poorterij\Werkbestanden\Logo's\logo_kl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38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86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7808" y="1556792"/>
            <a:ext cx="7772400" cy="1470025"/>
          </a:xfrm>
        </p:spPr>
        <p:txBody>
          <a:bodyPr/>
          <a:lstStyle/>
          <a:p>
            <a:r>
              <a:rPr lang="nl-NL" dirty="0" smtClean="0"/>
              <a:t>Organisatie structuur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Stichting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Stichting - Horeca-B.V.</a:t>
            </a:r>
          </a:p>
          <a:p>
            <a:pPr algn="l"/>
            <a:r>
              <a:rPr lang="nl-NL" sz="2600" dirty="0" smtClean="0"/>
              <a:t>Geen subsidie in B.V., transparant, en marktconform handelen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B.V.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/>
              <a:t>Zelf doen of uitbesteden</a:t>
            </a:r>
            <a:endParaRPr lang="nl-NL" dirty="0"/>
          </a:p>
        </p:txBody>
      </p:sp>
      <p:pic>
        <p:nvPicPr>
          <p:cNvPr id="1026" name="Picture 2" descr="V:\Algemeen\Administratie\Poorterij\Werkbestanden\Logo's\logo_kl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38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917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Meer info?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Maak een afspraak </a:t>
            </a:r>
            <a:endParaRPr lang="nl-NL" dirty="0"/>
          </a:p>
        </p:txBody>
      </p:sp>
      <p:pic>
        <p:nvPicPr>
          <p:cNvPr id="1026" name="Picture 2" descr="V:\Algemeen\Administratie\Poorterij\Werkbestanden\Logo's\logo_kl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38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3966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147</Words>
  <Application>Microsoft Office PowerPoint</Application>
  <PresentationFormat>Diavoorstelling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S.C.C. de Poorterij bv</vt:lpstr>
      <vt:lpstr>Meerdere horeca concepten binnen een locatie</vt:lpstr>
      <vt:lpstr> Publieks Catering</vt:lpstr>
      <vt:lpstr> Evenementencatering</vt:lpstr>
      <vt:lpstr> Brasserie</vt:lpstr>
      <vt:lpstr>Horeca in maatschappelijk vastgoed</vt:lpstr>
      <vt:lpstr>Met welk horeca concept komt jouw locatie verder? Waar loop je tegen aan</vt:lpstr>
      <vt:lpstr>Organisatie structuur</vt:lpstr>
      <vt:lpstr>Meer info?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Directie</dc:creator>
  <cp:lastModifiedBy>Directie</cp:lastModifiedBy>
  <cp:revision>11</cp:revision>
  <dcterms:created xsi:type="dcterms:W3CDTF">2017-10-04T17:52:54Z</dcterms:created>
  <dcterms:modified xsi:type="dcterms:W3CDTF">2017-10-05T16:02:58Z</dcterms:modified>
</cp:coreProperties>
</file>