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FDD6D-978C-4127-9BE5-3A0754E4995A}" type="datetimeFigureOut">
              <a:rPr lang="nl-NL" smtClean="0"/>
              <a:t>4-10-2017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15327-B92E-47A7-B420-B468B6BD80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4170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FDD6D-978C-4127-9BE5-3A0754E4995A}" type="datetimeFigureOut">
              <a:rPr lang="nl-NL" smtClean="0"/>
              <a:t>4-10-2017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15327-B92E-47A7-B420-B468B6BD80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3456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FDD6D-978C-4127-9BE5-3A0754E4995A}" type="datetimeFigureOut">
              <a:rPr lang="nl-NL" smtClean="0"/>
              <a:t>4-10-2017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15327-B92E-47A7-B420-B468B6BD80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6380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FDD6D-978C-4127-9BE5-3A0754E4995A}" type="datetimeFigureOut">
              <a:rPr lang="nl-NL" smtClean="0"/>
              <a:t>4-10-2017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15327-B92E-47A7-B420-B468B6BD80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7847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FDD6D-978C-4127-9BE5-3A0754E4995A}" type="datetimeFigureOut">
              <a:rPr lang="nl-NL" smtClean="0"/>
              <a:t>4-10-2017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15327-B92E-47A7-B420-B468B6BD80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5499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FDD6D-978C-4127-9BE5-3A0754E4995A}" type="datetimeFigureOut">
              <a:rPr lang="nl-NL" smtClean="0"/>
              <a:t>4-10-2017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15327-B92E-47A7-B420-B468B6BD80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9647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FDD6D-978C-4127-9BE5-3A0754E4995A}" type="datetimeFigureOut">
              <a:rPr lang="nl-NL" smtClean="0"/>
              <a:t>4-10-2017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15327-B92E-47A7-B420-B468B6BD80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0413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FDD6D-978C-4127-9BE5-3A0754E4995A}" type="datetimeFigureOut">
              <a:rPr lang="nl-NL" smtClean="0"/>
              <a:t>4-10-2017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15327-B92E-47A7-B420-B468B6BD80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2735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FDD6D-978C-4127-9BE5-3A0754E4995A}" type="datetimeFigureOut">
              <a:rPr lang="nl-NL" smtClean="0"/>
              <a:t>4-10-2017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15327-B92E-47A7-B420-B468B6BD80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172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FDD6D-978C-4127-9BE5-3A0754E4995A}" type="datetimeFigureOut">
              <a:rPr lang="nl-NL" smtClean="0"/>
              <a:t>4-10-2017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15327-B92E-47A7-B420-B468B6BD80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1325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FDD6D-978C-4127-9BE5-3A0754E4995A}" type="datetimeFigureOut">
              <a:rPr lang="nl-NL" smtClean="0"/>
              <a:t>4-10-2017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15327-B92E-47A7-B420-B468B6BD80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8888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FDD6D-978C-4127-9BE5-3A0754E4995A}" type="datetimeFigureOut">
              <a:rPr lang="nl-NL" smtClean="0"/>
              <a:t>4-10-2017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15327-B92E-47A7-B420-B468B6BD80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7642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69604"/>
            <a:ext cx="4293711" cy="2971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780928"/>
            <a:ext cx="7772400" cy="1470025"/>
          </a:xfrm>
        </p:spPr>
        <p:txBody>
          <a:bodyPr/>
          <a:lstStyle/>
          <a:p>
            <a:r>
              <a:rPr lang="nl-NL" b="1" dirty="0" smtClean="0">
                <a:latin typeface="Calisto MT" panose="02040603050505030304" pitchFamily="18" charset="0"/>
              </a:rPr>
              <a:t>S.C.C. de Poorterij bv</a:t>
            </a:r>
            <a:endParaRPr lang="nl-NL" b="1" dirty="0">
              <a:latin typeface="Calisto MT" panose="02040603050505030304" pitchFamily="18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dirty="0" smtClean="0"/>
              <a:t>Theater en film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dirty="0" smtClean="0"/>
              <a:t>Evenementen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dirty="0" smtClean="0"/>
              <a:t>Horeca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dirty="0" smtClean="0"/>
              <a:t>Verhuurbare ruimtes</a:t>
            </a:r>
            <a:endParaRPr lang="nl-NL" dirty="0"/>
          </a:p>
        </p:txBody>
      </p:sp>
      <p:pic>
        <p:nvPicPr>
          <p:cNvPr id="1026" name="Picture 2" descr="V:\Algemeen\Administratie\Poorterij\Werkbestanden\Logo's\logo_klei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203835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2379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Meerdere horeca concepten</a:t>
            </a:r>
            <a:br>
              <a:rPr lang="nl-NL" dirty="0" smtClean="0"/>
            </a:br>
            <a:r>
              <a:rPr lang="nl-NL" dirty="0" smtClean="0"/>
              <a:t>binnen een locatie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dirty="0" smtClean="0"/>
              <a:t>Publieke catering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dirty="0" smtClean="0"/>
              <a:t>Evenementen catering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dirty="0" smtClean="0"/>
              <a:t>Brasserie lunch &amp; Diner</a:t>
            </a:r>
            <a:endParaRPr lang="nl-NL" dirty="0"/>
          </a:p>
        </p:txBody>
      </p:sp>
      <p:pic>
        <p:nvPicPr>
          <p:cNvPr id="1026" name="Picture 2" descr="V:\Algemeen\Administratie\Poorterij\Werkbestanden\Logo's\logo_klei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203835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782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/>
            </a:r>
            <a:br>
              <a:rPr lang="nl-NL" dirty="0" smtClean="0"/>
            </a:br>
            <a:r>
              <a:rPr lang="nl-NL" dirty="0" err="1" smtClean="0"/>
              <a:t>Publieks</a:t>
            </a:r>
            <a:r>
              <a:rPr lang="nl-NL" dirty="0" smtClean="0"/>
              <a:t> Catering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79512" y="3501008"/>
            <a:ext cx="8856984" cy="2137792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sz="2800" dirty="0" smtClean="0"/>
              <a:t>Verzorging van koude en warme dranken tijdens theater, vergaderingen of andere grote bijeenkomsten.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sz="2800" dirty="0" smtClean="0"/>
              <a:t>Verzorging van lunch of diner buffetten voor groepen.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nl-NL" sz="2800" dirty="0"/>
          </a:p>
        </p:txBody>
      </p:sp>
      <p:pic>
        <p:nvPicPr>
          <p:cNvPr id="1026" name="Picture 2" descr="V:\Algemeen\Administratie\Poorterij\Werkbestanden\Logo's\logo_klei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203835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16632"/>
            <a:ext cx="3979487" cy="26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1480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Evenementencatering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79512" y="3886200"/>
            <a:ext cx="8856984" cy="17526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Speciale</a:t>
            </a:r>
            <a:r>
              <a:rPr lang="nl-NL" dirty="0" smtClean="0"/>
              <a:t> arrangementen voor groot aantal </a:t>
            </a:r>
            <a:r>
              <a:rPr lang="nl-NL" dirty="0"/>
              <a:t>G</a:t>
            </a:r>
            <a:r>
              <a:rPr lang="nl-NL" dirty="0" smtClean="0"/>
              <a:t>asten.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sz="2800" dirty="0" smtClean="0"/>
              <a:t>Catering op andere locaties dan de Poorterij        </a:t>
            </a:r>
            <a:endParaRPr lang="nl-NL" sz="2800" dirty="0"/>
          </a:p>
        </p:txBody>
      </p:sp>
      <p:pic>
        <p:nvPicPr>
          <p:cNvPr id="1026" name="Picture 2" descr="V:\Algemeen\Administratie\Poorterij\Werkbestanden\Logo's\logo_klei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203835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6024"/>
            <a:ext cx="4320479" cy="2880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1992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Brasserie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79512" y="3886200"/>
            <a:ext cx="8784976" cy="1752600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dirty="0" smtClean="0"/>
              <a:t>Verzorging van Lunch en Diner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dirty="0" smtClean="0"/>
              <a:t>Kleine bijeenkomsten, verjaardag, receptie</a:t>
            </a:r>
            <a:endParaRPr lang="nl-NL" dirty="0"/>
          </a:p>
        </p:txBody>
      </p:sp>
      <p:pic>
        <p:nvPicPr>
          <p:cNvPr id="1026" name="Picture 2" descr="V:\Algemeen\Administratie\Poorterij\Werkbestanden\Logo's\logo_klei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203835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3726" y="116632"/>
            <a:ext cx="3781596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2127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27584" y="1556792"/>
            <a:ext cx="7772400" cy="1395586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Horeca in maatschappelijk vastgoed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971600" y="2564904"/>
            <a:ext cx="7776864" cy="3456384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sz="2800" dirty="0" smtClean="0"/>
              <a:t>Bij aanvang: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sz="2800" dirty="0" smtClean="0"/>
              <a:t>Vergunning voor beperkte horeca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sz="2800" dirty="0" smtClean="0"/>
              <a:t>Horeca heeft een ondersteunende functie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sz="2800" dirty="0" smtClean="0"/>
              <a:t>Geen bijeenkomsten van persoonlijke aard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sz="2800" dirty="0" smtClean="0"/>
              <a:t>Geen reclame maken voor de horeca alleen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nl-NL" dirty="0"/>
          </a:p>
        </p:txBody>
      </p:sp>
      <p:pic>
        <p:nvPicPr>
          <p:cNvPr id="1026" name="Picture 2" descr="V:\Algemeen\Administratie\Poorterij\Werkbestanden\Logo's\logo_klei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203835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405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Met welk horeca concept komt jouw locatie verder?</a:t>
            </a:r>
            <a:br>
              <a:rPr lang="nl-NL" dirty="0" smtClean="0"/>
            </a:br>
            <a:r>
              <a:rPr lang="nl-NL" dirty="0" smtClean="0"/>
              <a:t>Waar loop je tegen aan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dirty="0" smtClean="0"/>
              <a:t>Omgeving vergunning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dirty="0" smtClean="0"/>
              <a:t>Subsidie relatie gemeente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dirty="0" smtClean="0"/>
              <a:t>Horeca vergunning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dirty="0" smtClean="0"/>
              <a:t>Competentie bestuursleden</a:t>
            </a:r>
            <a:endParaRPr lang="nl-NL" dirty="0"/>
          </a:p>
        </p:txBody>
      </p:sp>
      <p:pic>
        <p:nvPicPr>
          <p:cNvPr id="1026" name="Picture 2" descr="V:\Algemeen\Administratie\Poorterij\Werkbestanden\Logo's\logo_klei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203835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3861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7808" y="1556792"/>
            <a:ext cx="7772400" cy="1470025"/>
          </a:xfrm>
        </p:spPr>
        <p:txBody>
          <a:bodyPr/>
          <a:lstStyle/>
          <a:p>
            <a:r>
              <a:rPr lang="nl-NL" dirty="0" smtClean="0"/>
              <a:t>Organisatie structuur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212976"/>
            <a:ext cx="6400800" cy="2425824"/>
          </a:xfrm>
        </p:spPr>
        <p:txBody>
          <a:bodyPr>
            <a:normAutofit fontScale="850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dirty="0" smtClean="0"/>
              <a:t>Stichting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dirty="0" smtClean="0"/>
              <a:t>Stichting - Horeca-B.V.</a:t>
            </a:r>
          </a:p>
          <a:p>
            <a:pPr algn="l"/>
            <a:r>
              <a:rPr lang="nl-NL" sz="2600" dirty="0" smtClean="0"/>
              <a:t>Geen subsidie in B.V., transparant, en marktconform handelen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dirty="0" smtClean="0"/>
              <a:t>B.V.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dirty="0" smtClean="0"/>
              <a:t>Zelf doen of uitbesteden</a:t>
            </a:r>
            <a:endParaRPr lang="nl-NL" dirty="0"/>
          </a:p>
        </p:txBody>
      </p:sp>
      <p:pic>
        <p:nvPicPr>
          <p:cNvPr id="1026" name="Picture 2" descr="V:\Algemeen\Administratie\Poorterij\Werkbestanden\Logo's\logo_klei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203835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2917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Meer info?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Maak een afspraak </a:t>
            </a:r>
            <a:endParaRPr lang="nl-NL" dirty="0"/>
          </a:p>
        </p:txBody>
      </p:sp>
      <p:pic>
        <p:nvPicPr>
          <p:cNvPr id="1026" name="Picture 2" descr="V:\Algemeen\Administratie\Poorterij\Werkbestanden\Logo's\logo_klei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203835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039665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1330</TotalTime>
  <Words>147</Words>
  <Application>Microsoft Office PowerPoint</Application>
  <PresentationFormat>Diavoorstelling (4:3)</PresentationFormat>
  <Paragraphs>37</Paragraphs>
  <Slides>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Kantoorthema</vt:lpstr>
      <vt:lpstr>S.C.C. de Poorterij bv</vt:lpstr>
      <vt:lpstr>Meerdere horeca concepten binnen een locatie</vt:lpstr>
      <vt:lpstr> Publieks Catering</vt:lpstr>
      <vt:lpstr> Evenementencatering</vt:lpstr>
      <vt:lpstr> Brasserie</vt:lpstr>
      <vt:lpstr>Horeca in maatschappelijk vastgoed</vt:lpstr>
      <vt:lpstr>Met welk horeca concept komt jouw locatie verder? Waar loop je tegen aan</vt:lpstr>
      <vt:lpstr>Organisatie structuur</vt:lpstr>
      <vt:lpstr>Meer info?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Directie</dc:creator>
  <cp:lastModifiedBy>Directie</cp:lastModifiedBy>
  <cp:revision>11</cp:revision>
  <dcterms:created xsi:type="dcterms:W3CDTF">2017-10-04T17:52:54Z</dcterms:created>
  <dcterms:modified xsi:type="dcterms:W3CDTF">2017-10-05T16:02:58Z</dcterms:modified>
</cp:coreProperties>
</file>